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606b77201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606b77201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606b77201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606b77201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606b77201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606b77201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606b77201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606b77201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606b77201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606b77201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606b77201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606b77201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606b77201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606b77201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606b77201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606b77201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606b77201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606b77201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606b77201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606b77201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606b7720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606b7720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606b77201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606b77201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606b77201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606b77201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606b77201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606b77201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606b77201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606b77201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06b772018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06b77201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606b77201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606b77201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606b772018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606b77201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606b772018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606b772018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606b772018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606b77201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606b772018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606b77201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606b77201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606b77201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606b77201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606b77201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606b772018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606b772018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606b772018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606b772018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606b772018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606b772018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606b772018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606b772018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06b772018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606b772018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606b772018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606b772018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606b772018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606b772018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606b772018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606b772018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606b772018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606b772018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606b77201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606b77201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606b772018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606b772018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606b772018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606b772018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606b772018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606b772018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606b772018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606b772018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606b772018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606b772018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606b772018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606b772018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606b772018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606b772018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606b772018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606b772018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606b772018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606b772018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606b772018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606b772018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606b77201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606b77201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606b772018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606b772018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606b772018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606b772018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606b772018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606b772018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606b772018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606b77201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606b772018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606b772018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606b772018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606b772018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606b772018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606b772018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606b772018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606b772018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606b772018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606b772018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606b77201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606b77201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606b77201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606b77201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606b77201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606b77201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606b77201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606b77201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hyperlink" Target="https://arxiv.org/pdf/1409.0473.pdf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Relationship Id="rId4" Type="http://schemas.openxmlformats.org/officeDocument/2006/relationships/hyperlink" Target="https://arxiv.org/pdf/1706.03762.pdf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0.png"/><Relationship Id="rId4" Type="http://schemas.openxmlformats.org/officeDocument/2006/relationships/image" Target="../media/image4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Transformers for NLP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Transformers and LLM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57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6332" y="1362074"/>
            <a:ext cx="3251324" cy="241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288915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4"/>
          <p:cNvSpPr txBox="1"/>
          <p:nvPr/>
        </p:nvSpPr>
        <p:spPr>
          <a:xfrm>
            <a:off x="1672250" y="32733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hlink"/>
                </a:solidFill>
                <a:hlinkClick r:id="rId4"/>
              </a:rPr>
              <a:t>1409.0473.pdf (arxiv.org)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4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62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62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49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57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0799" y="1450525"/>
            <a:ext cx="3522398" cy="224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53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Outline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What is transformers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Explain how RNN’s seq2seq works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Why transformers. Explain with RNN/LSTM reference. Explain problems of memory issue and vanishing gradients. Advantages of Transformers. </a:t>
            </a:r>
            <a:r>
              <a:rPr lang="en-GB"/>
              <a:t>Parallel</a:t>
            </a:r>
            <a:r>
              <a:rPr lang="en-GB"/>
              <a:t> processing, Alleviating Vanishing Gradient Problem, Long-Range Dependency Capture, Transfer Learning Capabilities.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Components of transformers. Everything in single image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Explain basic components one by one. 1. Encoder 2. Self-Attention 3. Multi-head self attention 4. Decoder 5. Masked self attention 6. Cross Self Attention [Encode-decoder attention]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44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484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62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44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4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53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31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14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44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27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49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9162" y="1460837"/>
            <a:ext cx="3945675" cy="222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18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36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49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8663" y="1062674"/>
            <a:ext cx="4406674" cy="3018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039792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7"/>
          <p:cNvSpPr txBox="1"/>
          <p:nvPr/>
        </p:nvSpPr>
        <p:spPr>
          <a:xfrm>
            <a:off x="3148800" y="41922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hlink"/>
                </a:solidFill>
                <a:hlinkClick r:id="rId4"/>
              </a:rPr>
              <a:t>1706.03762.pdf (arxiv.org)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64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4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66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14925"/>
            <a:ext cx="8839204" cy="4221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49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57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23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62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49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4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9913" y="1362075"/>
            <a:ext cx="3644162" cy="241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5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7150" y="0"/>
            <a:ext cx="3636849" cy="187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53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31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01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4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62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4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6113" y="641800"/>
            <a:ext cx="6131773" cy="4242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7387" y="550788"/>
            <a:ext cx="5229225" cy="404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6863" y="1471492"/>
            <a:ext cx="4210260" cy="22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49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31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57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01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66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74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